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4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9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546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9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56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007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89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64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02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5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17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36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D355D-8719-4963-ADE9-52474B24BE5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271FA-33F0-4018-84CF-AD48DC750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43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925589"/>
              </p:ext>
            </p:extLst>
          </p:nvPr>
        </p:nvGraphicFramePr>
        <p:xfrm>
          <a:off x="6064848" y="-17584"/>
          <a:ext cx="6162962" cy="6866792"/>
        </p:xfrm>
        <a:graphic>
          <a:graphicData uri="http://schemas.openxmlformats.org/drawingml/2006/table">
            <a:tbl>
              <a:tblPr/>
              <a:tblGrid>
                <a:gridCol w="6162962">
                  <a:extLst>
                    <a:ext uri="{9D8B030D-6E8A-4147-A177-3AD203B41FA5}">
                      <a16:colId xmlns:a16="http://schemas.microsoft.com/office/drawing/2014/main" val="79412992"/>
                    </a:ext>
                  </a:extLst>
                </a:gridCol>
              </a:tblGrid>
              <a:tr h="68667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288770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359" y="35436"/>
            <a:ext cx="3222521" cy="22859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83181" y="794828"/>
            <a:ext cx="3008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БЕЛГОРОДСКИЙ МУНИЦИПАЛЬНЫЙ ОКРУГ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0553" y="2223213"/>
            <a:ext cx="3913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943E"/>
                </a:solidFill>
                <a:latin typeface="Arial Black" panose="020B0A04020102020204" pitchFamily="34" charset="0"/>
              </a:rPr>
              <a:t>ПАМЯТКА</a:t>
            </a:r>
            <a:r>
              <a:rPr lang="ru-RU" sz="2400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05345" y="6185702"/>
            <a:ext cx="1190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2026 г.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53284" y="3296802"/>
            <a:ext cx="34817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ДЕЙСТВУЮЩИХ МЕР ПОМОЩИ </a:t>
            </a:r>
          </a:p>
          <a:p>
            <a:pPr algn="r"/>
            <a:r>
              <a:rPr lang="ru-RU" dirty="0"/>
              <a:t>И ПОДДЕРЖКИ ВОЕННОСЛУЖАЩИМ И ИХ СЕМЬЯМ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67"/>
          <a:stretch/>
        </p:blipFill>
        <p:spPr>
          <a:xfrm>
            <a:off x="6249194" y="4025815"/>
            <a:ext cx="2695991" cy="24215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69399" y="3556489"/>
            <a:ext cx="743478" cy="791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817234"/>
              </p:ext>
            </p:extLst>
          </p:nvPr>
        </p:nvGraphicFramePr>
        <p:xfrm>
          <a:off x="0" y="-17584"/>
          <a:ext cx="6064848" cy="6866792"/>
        </p:xfrm>
        <a:graphic>
          <a:graphicData uri="http://schemas.openxmlformats.org/drawingml/2006/table">
            <a:tbl>
              <a:tblPr/>
              <a:tblGrid>
                <a:gridCol w="6064848">
                  <a:extLst>
                    <a:ext uri="{9D8B030D-6E8A-4147-A177-3AD203B41FA5}">
                      <a16:colId xmlns:a16="http://schemas.microsoft.com/office/drawing/2014/main" val="79412992"/>
                    </a:ext>
                  </a:extLst>
                </a:gridCol>
              </a:tblGrid>
              <a:tr h="68667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2887704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8201707" y="5706209"/>
            <a:ext cx="743478" cy="895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188720" y="274320"/>
            <a:ext cx="3813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Кураторы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93" y="643652"/>
            <a:ext cx="5268060" cy="560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53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23" y="30480"/>
            <a:ext cx="11144250" cy="3962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29" y="3772281"/>
            <a:ext cx="1112520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753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1418</TotalTime>
  <Words>17</Words>
  <Application>Microsoft Office PowerPoint</Application>
  <PresentationFormat>Широкоэкранный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20</cp:revision>
  <cp:lastPrinted>2026-04-07T10:46:09Z</cp:lastPrinted>
  <dcterms:created xsi:type="dcterms:W3CDTF">2026-04-06T10:08:01Z</dcterms:created>
  <dcterms:modified xsi:type="dcterms:W3CDTF">2026-04-10T10:39:36Z</dcterms:modified>
</cp:coreProperties>
</file>